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0" r:id="rId3"/>
    <p:sldId id="256" r:id="rId4"/>
    <p:sldId id="258" r:id="rId5"/>
    <p:sldId id="260" r:id="rId6"/>
    <p:sldId id="270" r:id="rId7"/>
    <p:sldId id="261" r:id="rId8"/>
    <p:sldId id="273" r:id="rId9"/>
    <p:sldId id="266" r:id="rId10"/>
    <p:sldId id="274" r:id="rId11"/>
    <p:sldId id="262" r:id="rId12"/>
    <p:sldId id="275" r:id="rId13"/>
    <p:sldId id="264" r:id="rId14"/>
    <p:sldId id="271" r:id="rId15"/>
    <p:sldId id="281" r:id="rId16"/>
    <p:sldId id="282" r:id="rId17"/>
    <p:sldId id="26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8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4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6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3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7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6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1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E743F-3870-42E8-95BA-E8092D7325D1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B27A8-88CB-4188-A725-4EFA44C6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3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/>
              <a:t>of the following is an example of a physical </a:t>
            </a:r>
            <a:r>
              <a:rPr lang="en-US" dirty="0" smtClean="0"/>
              <a:t>change ?   </a:t>
            </a:r>
            <a:endParaRPr lang="en-US" dirty="0"/>
          </a:p>
          <a:p>
            <a:r>
              <a:rPr lang="en-US" dirty="0"/>
              <a:t> 	A.	lighting a match</a:t>
            </a:r>
          </a:p>
          <a:p>
            <a:r>
              <a:rPr lang="en-US" dirty="0"/>
              <a:t> 	B.	breaking a glass</a:t>
            </a:r>
          </a:p>
          <a:p>
            <a:r>
              <a:rPr lang="en-US" dirty="0"/>
              <a:t> 	C.	burning of gasoline</a:t>
            </a:r>
          </a:p>
          <a:p>
            <a:r>
              <a:rPr lang="en-US" dirty="0"/>
              <a:t> 	D.	rusting of iron</a:t>
            </a:r>
          </a:p>
          <a:p>
            <a:r>
              <a:rPr lang="en-US" dirty="0" smtClean="0"/>
              <a:t>WHY?  </a:t>
            </a:r>
            <a:r>
              <a:rPr lang="en-US" smtClean="0"/>
              <a:t>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6172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What is the smallest unit of a chemical compound that still has the properties of that compound</a:t>
            </a:r>
            <a:r>
              <a:rPr lang="en-US" sz="2000" b="1" dirty="0" smtClean="0"/>
              <a:t>?</a:t>
            </a:r>
          </a:p>
          <a:p>
            <a:endParaRPr lang="en-US" sz="2000" b="1" dirty="0"/>
          </a:p>
          <a:p>
            <a:pPr marL="800100" lvl="1" indent="-342900">
              <a:buAutoNum type="alphaLcPeriod"/>
            </a:pPr>
            <a:r>
              <a:rPr lang="en-US" sz="2000" b="1" dirty="0"/>
              <a:t>n</a:t>
            </a:r>
            <a:r>
              <a:rPr lang="en-US" sz="2000" b="1" dirty="0" smtClean="0"/>
              <a:t>ucleus</a:t>
            </a:r>
          </a:p>
          <a:p>
            <a:pPr marL="800100" lvl="1" indent="-342900">
              <a:buAutoNum type="alphaLcPeriod"/>
            </a:pPr>
            <a:r>
              <a:rPr lang="en-US" sz="2000" b="1" dirty="0"/>
              <a:t>m</a:t>
            </a:r>
            <a:r>
              <a:rPr lang="en-US" sz="2000" b="1" dirty="0" smtClean="0"/>
              <a:t>olecule</a:t>
            </a:r>
          </a:p>
          <a:p>
            <a:pPr marL="800100" lvl="1" indent="-342900">
              <a:buAutoNum type="alphaLcPeriod"/>
            </a:pPr>
            <a:r>
              <a:rPr lang="en-US" sz="2000" b="1" dirty="0"/>
              <a:t>a</a:t>
            </a:r>
            <a:r>
              <a:rPr lang="en-US" sz="2000" b="1" dirty="0" smtClean="0"/>
              <a:t>tom</a:t>
            </a:r>
          </a:p>
          <a:p>
            <a:pPr marL="800100" lvl="1" indent="-342900">
              <a:buAutoNum type="alphaLcPeriod"/>
            </a:pPr>
            <a:r>
              <a:rPr lang="en-US" sz="2000" b="1" dirty="0" smtClean="0"/>
              <a:t>element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74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Air</a:t>
            </a:r>
            <a:r>
              <a:rPr lang="en-US" dirty="0" smtClean="0"/>
              <a:t> is a </a:t>
            </a:r>
            <a:r>
              <a:rPr lang="en-US" b="1" dirty="0" smtClean="0">
                <a:solidFill>
                  <a:srgbClr val="FF0000"/>
                </a:solidFill>
              </a:rPr>
              <a:t>mixture</a:t>
            </a:r>
            <a:r>
              <a:rPr lang="en-US" dirty="0" smtClean="0"/>
              <a:t>…..</a:t>
            </a:r>
          </a:p>
          <a:p>
            <a:endParaRPr lang="en-US" dirty="0"/>
          </a:p>
          <a:p>
            <a:r>
              <a:rPr lang="en-US" dirty="0" smtClean="0"/>
              <a:t>Draw a mixture (of air!)</a:t>
            </a:r>
          </a:p>
          <a:p>
            <a:r>
              <a:rPr lang="en-US" dirty="0" smtClean="0"/>
              <a:t>Label the atoms and molecules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74703"/>
            <a:ext cx="76962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9000"/>
            <a:ext cx="7696200" cy="304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1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 down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examples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pure substances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Which of these is a pure substance?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19400"/>
            <a:ext cx="2314898" cy="2581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203835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16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256144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83" y="3410613"/>
            <a:ext cx="8251778" cy="251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7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6   What </a:t>
            </a:r>
            <a:r>
              <a:rPr lang="en-US" dirty="0" smtClean="0"/>
              <a:t>is volume?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volume of this cube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it had a mass of 35 grams what would be its density?</a:t>
            </a:r>
            <a:endParaRPr lang="en-US" dirty="0"/>
          </a:p>
        </p:txBody>
      </p:sp>
      <p:pic>
        <p:nvPicPr>
          <p:cNvPr id="4" name="Picture 2" descr="http://www.studyzone.org/mtestprep/math8/e/volume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3276600" cy="167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2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</a:t>
            </a:r>
            <a:endParaRPr lang="en-US" dirty="0"/>
          </a:p>
        </p:txBody>
      </p:sp>
      <p:pic>
        <p:nvPicPr>
          <p:cNvPr id="3074" name="Picture 2" descr="http://school.discoveryeducation.com/clipart/images/flask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057400"/>
            <a:ext cx="32194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27" y="2438400"/>
            <a:ext cx="4253898" cy="257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5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Density</a:t>
            </a:r>
            <a:br>
              <a:rPr lang="en-US" dirty="0" smtClean="0"/>
            </a:br>
            <a:r>
              <a:rPr lang="en-US" dirty="0" smtClean="0"/>
              <a:t>Which is more dense?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3352879" cy="297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11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020287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for density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density of an object that has a mass of 10 grams and a volume of 5 cm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8465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or Chemical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Dissolving salt in water?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341757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6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19200"/>
            <a:ext cx="8382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Which of the following units best represents the density of an object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/>
              <a:t>k</a:t>
            </a:r>
            <a:r>
              <a:rPr lang="en-US" sz="2800" dirty="0" smtClean="0"/>
              <a:t>g</a:t>
            </a:r>
          </a:p>
          <a:p>
            <a:pPr marL="342900" indent="-342900">
              <a:buAutoNum type="alphaLcPeriod"/>
            </a:pPr>
            <a:r>
              <a:rPr lang="en-US" sz="2800" dirty="0" err="1"/>
              <a:t>h</a:t>
            </a:r>
            <a:r>
              <a:rPr lang="en-US" sz="2800" dirty="0" err="1" smtClean="0"/>
              <a:t>r</a:t>
            </a:r>
            <a:endParaRPr lang="en-US" sz="2800" dirty="0" smtClean="0"/>
          </a:p>
          <a:p>
            <a:pPr marL="342900" indent="-342900">
              <a:buAutoNum type="alphaLcPeriod"/>
            </a:pPr>
            <a:r>
              <a:rPr lang="en-US" sz="2800" dirty="0" smtClean="0"/>
              <a:t>m/s</a:t>
            </a:r>
            <a:r>
              <a:rPr lang="en-US" sz="2800" baseline="30000" dirty="0" smtClean="0"/>
              <a:t>2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g/cm</a:t>
            </a:r>
            <a:r>
              <a:rPr lang="en-US" sz="2800" baseline="30000" dirty="0" smtClean="0"/>
              <a:t>3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382588"/>
            <a:ext cx="8613775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– Describing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Foldable…..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compounds and mixtures!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228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76400"/>
            <a:ext cx="19716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939" y="4376016"/>
            <a:ext cx="13430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1"/>
            <a:ext cx="205169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86150"/>
            <a:ext cx="3195637" cy="268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8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Square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Write down as many examples of elements that you can! </a:t>
            </a:r>
            <a:endParaRPr lang="en-US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en-US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Its timed</a:t>
            </a:r>
            <a:r>
              <a:rPr lang="en-US" dirty="0" smtClean="0">
                <a:solidFill>
                  <a:prstClr val="black"/>
                </a:solidFill>
                <a:ea typeface="+mj-ea"/>
                <a:cs typeface="+mj-cs"/>
              </a:rPr>
              <a:t>!!!!!</a:t>
            </a:r>
          </a:p>
          <a:p>
            <a:endParaRPr lang="en-US" sz="40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en-US" dirty="0" smtClean="0">
                <a:solidFill>
                  <a:prstClr val="black"/>
                </a:solidFill>
                <a:ea typeface="+mj-ea"/>
                <a:cs typeface="+mj-cs"/>
              </a:rPr>
              <a:t>Draw a cube of aluminum… What would it look like if you put on your molecular goggles?</a:t>
            </a:r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30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762000"/>
            <a:ext cx="64008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4.  What is the smallest particle of the element gold (Au) that can still be classified as gold? 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	 </a:t>
            </a:r>
            <a:r>
              <a:rPr lang="pt-BR" b="1" dirty="0">
                <a:ea typeface="Times New Roman"/>
                <a:cs typeface="Times New Roman"/>
              </a:rPr>
              <a:t>A. atom 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t-BR" b="1" dirty="0">
                <a:ea typeface="Times New Roman"/>
                <a:cs typeface="Times New Roman"/>
              </a:rPr>
              <a:t> 	 B. molecule 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t-BR" b="1" dirty="0">
                <a:ea typeface="Times New Roman"/>
                <a:cs typeface="Times New Roman"/>
              </a:rPr>
              <a:t> 	 C. neutron 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t-BR" b="1" dirty="0">
                <a:ea typeface="Times New Roman"/>
                <a:cs typeface="Times New Roman"/>
              </a:rPr>
              <a:t>  	</a:t>
            </a:r>
            <a:r>
              <a:rPr lang="en-US" b="1" dirty="0">
                <a:ea typeface="Times New Roman"/>
                <a:cs typeface="Times New Roman"/>
              </a:rPr>
              <a:t>D. proton 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 </a:t>
            </a:r>
            <a:endParaRPr lang="en-US" b="1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429000"/>
            <a:ext cx="640080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5.  What is the smallest unit of a compound that still can be classified as a compound?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   	 </a:t>
            </a:r>
            <a:r>
              <a:rPr lang="pt-BR" b="1" dirty="0">
                <a:ea typeface="Times New Roman"/>
                <a:cs typeface="Times New Roman"/>
              </a:rPr>
              <a:t>A. atom 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t-BR" b="1" dirty="0">
                <a:ea typeface="Times New Roman"/>
                <a:cs typeface="Times New Roman"/>
              </a:rPr>
              <a:t>  	B. molecule 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t-BR" b="1" dirty="0">
                <a:ea typeface="Times New Roman"/>
                <a:cs typeface="Times New Roman"/>
              </a:rPr>
              <a:t> 	C. neutron 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t-BR" b="1" dirty="0">
                <a:ea typeface="Times New Roman"/>
                <a:cs typeface="Times New Roman"/>
              </a:rPr>
              <a:t>  	</a:t>
            </a:r>
            <a:r>
              <a:rPr lang="en-US" b="1" dirty="0">
                <a:ea typeface="Times New Roman"/>
                <a:cs typeface="Times New Roman"/>
              </a:rPr>
              <a:t>D. proton </a:t>
            </a:r>
            <a:endParaRPr lang="en-US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9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Square 2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Draw a </a:t>
            </a:r>
            <a:r>
              <a:rPr lang="en-US" sz="4000" i="1" dirty="0" smtClean="0">
                <a:solidFill>
                  <a:srgbClr val="FF0000"/>
                </a:solidFill>
                <a:ea typeface="+mj-ea"/>
                <a:cs typeface="+mj-cs"/>
              </a:rPr>
              <a:t>compound</a:t>
            </a:r>
          </a:p>
          <a:p>
            <a:r>
              <a:rPr lang="en-US" dirty="0" smtClean="0">
                <a:solidFill>
                  <a:prstClr val="black"/>
                </a:solidFill>
                <a:ea typeface="+mj-ea"/>
                <a:cs typeface="+mj-cs"/>
              </a:rPr>
              <a:t>What </a:t>
            </a:r>
            <a:r>
              <a:rPr lang="en-US" dirty="0">
                <a:solidFill>
                  <a:prstClr val="black"/>
                </a:solidFill>
                <a:ea typeface="+mj-ea"/>
                <a:cs typeface="+mj-cs"/>
              </a:rPr>
              <a:t>is the chemical formula for the compound?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058409"/>
            <a:ext cx="647700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7.  A scientist combines oxygen and hydrogen to form water.  This combination illustrates that water is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	A.  an atom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	B.  an element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	c.  a mixture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	d. a compound</a:t>
            </a:r>
            <a:endParaRPr lang="en-US" b="1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352800"/>
            <a:ext cx="708660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8. Which of the following is formed when two elements combine chemically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	A.  An atom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	B.  a compound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	C.  an electron</a:t>
            </a:r>
            <a:endParaRPr lang="en-US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ea typeface="Times New Roman"/>
                <a:cs typeface="Times New Roman"/>
              </a:rPr>
              <a:t>	D. a mixture</a:t>
            </a:r>
            <a:endParaRPr lang="en-US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62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Square 3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  <a:ea typeface="+mj-ea"/>
                <a:cs typeface="+mj-cs"/>
              </a:rPr>
              <a:t>Draw the smallest unit of </a:t>
            </a:r>
            <a:r>
              <a:rPr lang="en-US" sz="3600" dirty="0" smtClean="0">
                <a:solidFill>
                  <a:prstClr val="black"/>
                </a:solidFill>
                <a:ea typeface="+mj-ea"/>
                <a:cs typeface="+mj-cs"/>
              </a:rPr>
              <a:t>the compound </a:t>
            </a:r>
            <a:r>
              <a:rPr lang="en-US" sz="3600" dirty="0" smtClean="0">
                <a:solidFill>
                  <a:srgbClr val="FF0000"/>
                </a:solidFill>
                <a:ea typeface="+mj-ea"/>
                <a:cs typeface="+mj-cs"/>
              </a:rPr>
              <a:t>water.</a:t>
            </a:r>
          </a:p>
          <a:p>
            <a:r>
              <a:rPr lang="en-US" sz="3600" dirty="0" smtClean="0">
                <a:solidFill>
                  <a:prstClr val="black"/>
                </a:solidFill>
                <a:ea typeface="+mj-ea"/>
                <a:cs typeface="+mj-cs"/>
              </a:rPr>
              <a:t>Label the atoms.</a:t>
            </a:r>
          </a:p>
          <a:p>
            <a:endParaRPr lang="en-US" sz="36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en-US" sz="3600" i="1" dirty="0" smtClean="0">
                <a:solidFill>
                  <a:prstClr val="black"/>
                </a:solidFill>
                <a:ea typeface="+mj-ea"/>
                <a:cs typeface="+mj-cs"/>
              </a:rPr>
              <a:t>What is this called?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305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Opening Assignment</vt:lpstr>
      <vt:lpstr>Physical or Chemical Change?</vt:lpstr>
      <vt:lpstr>Review – Describing matter</vt:lpstr>
      <vt:lpstr>Elements compounds and mixtures!</vt:lpstr>
      <vt:lpstr> Square 1 </vt:lpstr>
      <vt:lpstr>PowerPoint Presentation</vt:lpstr>
      <vt:lpstr>Square 2</vt:lpstr>
      <vt:lpstr>PowerPoint Presentation</vt:lpstr>
      <vt:lpstr>Square 3</vt:lpstr>
      <vt:lpstr>PowerPoint Presentation</vt:lpstr>
      <vt:lpstr>Square 4 </vt:lpstr>
      <vt:lpstr>PowerPoint Presentation</vt:lpstr>
      <vt:lpstr>Square 5</vt:lpstr>
      <vt:lpstr>PowerPoint Presentation</vt:lpstr>
      <vt:lpstr>Square 6   What is volume?</vt:lpstr>
      <vt:lpstr>Square </vt:lpstr>
      <vt:lpstr>Density Which is more dense?</vt:lpstr>
      <vt:lpstr>PowerPoint Presentation</vt:lpstr>
      <vt:lpstr>Formula for density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</dc:creator>
  <cp:lastModifiedBy>Kim</cp:lastModifiedBy>
  <cp:revision>26</cp:revision>
  <dcterms:created xsi:type="dcterms:W3CDTF">2011-05-15T19:43:35Z</dcterms:created>
  <dcterms:modified xsi:type="dcterms:W3CDTF">2015-05-11T02:10:54Z</dcterms:modified>
</cp:coreProperties>
</file>